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9" r:id="rId6"/>
    <p:sldId id="280" r:id="rId7"/>
    <p:sldId id="283" r:id="rId8"/>
    <p:sldId id="260" r:id="rId9"/>
    <p:sldId id="261" r:id="rId10"/>
    <p:sldId id="262" r:id="rId11"/>
    <p:sldId id="263" r:id="rId12"/>
    <p:sldId id="268" r:id="rId13"/>
    <p:sldId id="267" r:id="rId14"/>
    <p:sldId id="264" r:id="rId15"/>
    <p:sldId id="269" r:id="rId16"/>
    <p:sldId id="270" r:id="rId17"/>
    <p:sldId id="259" r:id="rId18"/>
    <p:sldId id="281" r:id="rId19"/>
    <p:sldId id="282" r:id="rId20"/>
    <p:sldId id="274" r:id="rId21"/>
    <p:sldId id="273" r:id="rId22"/>
    <p:sldId id="265" r:id="rId23"/>
    <p:sldId id="266" r:id="rId24"/>
    <p:sldId id="271" r:id="rId25"/>
    <p:sldId id="272" r:id="rId26"/>
    <p:sldId id="275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86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792C4-E6FC-41C1-AEB3-D2EB679AAE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409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7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1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6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5B45-5AA6-4C19-8248-9757AF9398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83D30-1DD1-4859-8D91-391436225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4331" y="756603"/>
            <a:ext cx="9144000" cy="4660128"/>
          </a:xfrm>
        </p:spPr>
        <p:txBody>
          <a:bodyPr>
            <a:noAutofit/>
          </a:bodyPr>
          <a:lstStyle/>
          <a:p>
            <a:r>
              <a:rPr lang="ru-RU" sz="4800" b="1" dirty="0"/>
              <a:t>«Навыки работы на </a:t>
            </a:r>
            <a:r>
              <a:rPr lang="ru-RU" sz="4800" b="1" dirty="0" smtClean="0"/>
              <a:t>ПК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/>
              <a:t>с поисковыми системами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/>
              <a:t>сети Интернет для сбора информации о родственниках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и </a:t>
            </a:r>
            <a:r>
              <a:rPr lang="ru-RU" sz="4800" b="1" dirty="0"/>
              <a:t>составления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своей  </a:t>
            </a:r>
            <a:r>
              <a:rPr lang="ru-RU" sz="4800" b="1" dirty="0"/>
              <a:t>родословной»</a:t>
            </a:r>
          </a:p>
        </p:txBody>
      </p:sp>
    </p:spTree>
    <p:extLst>
      <p:ext uri="{BB962C8B-B14F-4D97-AF65-F5344CB8AC3E}">
        <p14:creationId xmlns:p14="http://schemas.microsoft.com/office/powerpoint/2010/main" val="3537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Схема родственных связей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9" descr="Сидорова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7480" y="1816916"/>
            <a:ext cx="6153977" cy="4351338"/>
          </a:xfrm>
        </p:spPr>
      </p:pic>
      <p:sp>
        <p:nvSpPr>
          <p:cNvPr id="5" name="TextBox 4"/>
          <p:cNvSpPr txBox="1"/>
          <p:nvPr/>
        </p:nvSpPr>
        <p:spPr>
          <a:xfrm>
            <a:off x="402771" y="2717074"/>
            <a:ext cx="42405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Указываются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Имя, Отчество, Фамилия </a:t>
            </a:r>
            <a:br>
              <a:rPr lang="ru-RU" sz="2400" dirty="0" smtClean="0"/>
            </a:br>
            <a:r>
              <a:rPr lang="ru-RU" sz="2400" dirty="0" smtClean="0"/>
              <a:t>каждой персоны и даты жизни</a:t>
            </a:r>
            <a:br>
              <a:rPr lang="ru-RU" sz="2400" dirty="0" smtClean="0"/>
            </a:br>
            <a:r>
              <a:rPr lang="ru-RU" sz="2400" dirty="0" smtClean="0"/>
              <a:t>(если известны)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67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0"/>
            <a:ext cx="11634651" cy="8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7651" name="Текст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2" name="Объект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423" y="3176"/>
            <a:ext cx="11678194" cy="8759152"/>
          </a:xfrm>
        </p:spPr>
      </p:pic>
    </p:spTree>
    <p:extLst>
      <p:ext uri="{BB962C8B-B14F-4D97-AF65-F5344CB8AC3E}">
        <p14:creationId xmlns:p14="http://schemas.microsoft.com/office/powerpoint/2010/main" val="14351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08" y="-1"/>
            <a:ext cx="11437258" cy="857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Поиск и сбор информации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Библиотеки</a:t>
            </a:r>
          </a:p>
          <a:p>
            <a:r>
              <a:rPr lang="ru-RU" dirty="0" smtClean="0"/>
              <a:t>Книги</a:t>
            </a:r>
          </a:p>
          <a:p>
            <a:r>
              <a:rPr lang="ru-RU" dirty="0" smtClean="0"/>
              <a:t>Газеты</a:t>
            </a:r>
          </a:p>
          <a:p>
            <a:r>
              <a:rPr lang="ru-RU" dirty="0" smtClean="0"/>
              <a:t>Адресные, телефонные книги</a:t>
            </a:r>
          </a:p>
          <a:p>
            <a:r>
              <a:rPr lang="ru-RU" dirty="0" smtClean="0"/>
              <a:t>Библиографические журналы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Поиск и сбор информации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Архивы</a:t>
            </a:r>
          </a:p>
          <a:p>
            <a:r>
              <a:rPr lang="ru-RU" dirty="0" smtClean="0"/>
              <a:t>Метрические книги</a:t>
            </a:r>
          </a:p>
          <a:p>
            <a:r>
              <a:rPr lang="ru-RU" dirty="0" smtClean="0"/>
              <a:t>Ревизские сказки</a:t>
            </a:r>
          </a:p>
          <a:p>
            <a:r>
              <a:rPr lang="ru-RU" dirty="0" smtClean="0"/>
              <a:t>Налоговые подати</a:t>
            </a:r>
          </a:p>
          <a:p>
            <a:r>
              <a:rPr lang="ru-RU" dirty="0" smtClean="0"/>
              <a:t>Суды</a:t>
            </a:r>
          </a:p>
          <a:p>
            <a:r>
              <a:rPr lang="ru-RU" dirty="0" smtClean="0"/>
              <a:t>Поколенные росписи</a:t>
            </a:r>
          </a:p>
          <a:p>
            <a:r>
              <a:rPr lang="ru-RU" dirty="0" smtClean="0"/>
              <a:t>Гильдии сословий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Поиск и сбор информации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 smtClean="0"/>
              <a:t>Интернет</a:t>
            </a:r>
          </a:p>
          <a:p>
            <a:r>
              <a:rPr lang="ru-RU" dirty="0" smtClean="0"/>
              <a:t>Поисковые системы</a:t>
            </a:r>
          </a:p>
          <a:p>
            <a:r>
              <a:rPr lang="ru-RU" dirty="0" smtClean="0"/>
              <a:t>Адреса архивов, сайты, формы запросов</a:t>
            </a:r>
          </a:p>
          <a:p>
            <a:r>
              <a:rPr lang="ru-RU" dirty="0" smtClean="0"/>
              <a:t>Исторические, исследовательские сообщества</a:t>
            </a:r>
          </a:p>
          <a:p>
            <a:r>
              <a:rPr lang="ru-RU" dirty="0" smtClean="0"/>
              <a:t>Государственные фонды</a:t>
            </a:r>
          </a:p>
          <a:p>
            <a:r>
              <a:rPr lang="ru-RU" dirty="0" smtClean="0"/>
              <a:t>Некоммерческие организации</a:t>
            </a:r>
            <a:endParaRPr lang="en-US" dirty="0" smtClean="0"/>
          </a:p>
          <a:p>
            <a:r>
              <a:rPr lang="ru-RU" dirty="0" smtClean="0"/>
              <a:t>Карты географические, политические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1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83" y="603362"/>
            <a:ext cx="8398783" cy="5817597"/>
          </a:xfrm>
        </p:spPr>
      </p:pic>
    </p:spTree>
    <p:extLst>
      <p:ext uri="{BB962C8B-B14F-4D97-AF65-F5344CB8AC3E}">
        <p14:creationId xmlns:p14="http://schemas.microsoft.com/office/powerpoint/2010/main" val="34479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2" y="141512"/>
            <a:ext cx="10377453" cy="6148662"/>
          </a:xfrm>
        </p:spPr>
      </p:pic>
    </p:spTree>
    <p:extLst>
      <p:ext uri="{BB962C8B-B14F-4D97-AF65-F5344CB8AC3E}">
        <p14:creationId xmlns:p14="http://schemas.microsoft.com/office/powerpoint/2010/main" val="2330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66" y="265443"/>
            <a:ext cx="10007966" cy="6050857"/>
          </a:xfrm>
        </p:spPr>
      </p:pic>
    </p:spTree>
    <p:extLst>
      <p:ext uri="{BB962C8B-B14F-4D97-AF65-F5344CB8AC3E}">
        <p14:creationId xmlns:p14="http://schemas.microsoft.com/office/powerpoint/2010/main" val="31127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6681"/>
            <a:ext cx="10515600" cy="10282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СПб ГБУ «КЦСОН Красносельского района»</a:t>
            </a:r>
            <a:r>
              <a:rPr lang="ru-RU" dirty="0"/>
              <a:t> Социально-досуговое </a:t>
            </a:r>
            <a:r>
              <a:rPr lang="ru-RU" dirty="0" smtClean="0"/>
              <a:t>отделение</a:t>
            </a:r>
            <a:br>
              <a:rPr lang="ru-RU" dirty="0" smtClean="0"/>
            </a:br>
            <a:r>
              <a:rPr lang="ru-RU" dirty="0" smtClean="0"/>
              <a:t>граждан пожилого возраста № 1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9" y="2330337"/>
            <a:ext cx="3429000" cy="3429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2331" y="2050233"/>
            <a:ext cx="6851469" cy="4341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Гладкова Елена Юрьевна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Специалист по социальной работе </a:t>
            </a:r>
            <a:r>
              <a:rPr lang="en-US" sz="2400" dirty="0" smtClean="0"/>
              <a:t>I </a:t>
            </a:r>
            <a:r>
              <a:rPr lang="ru-RU" sz="2400" dirty="0" smtClean="0"/>
              <a:t>категории.</a:t>
            </a:r>
          </a:p>
          <a:p>
            <a:r>
              <a:rPr lang="ru-RU" sz="2400" dirty="0" smtClean="0"/>
              <a:t>Стаж работы в учреждении с </a:t>
            </a:r>
            <a:r>
              <a:rPr lang="ru-RU" sz="2400" dirty="0" smtClean="0"/>
              <a:t>2009 </a:t>
            </a:r>
            <a:r>
              <a:rPr lang="ru-RU" sz="2400" dirty="0" smtClean="0"/>
              <a:t>г.</a:t>
            </a:r>
          </a:p>
          <a:p>
            <a:endParaRPr lang="ru-RU" sz="2400" dirty="0" smtClean="0"/>
          </a:p>
          <a:p>
            <a:r>
              <a:rPr lang="ru-RU" sz="2400" dirty="0" smtClean="0"/>
              <a:t>Преподаватель курсов:</a:t>
            </a:r>
            <a:br>
              <a:rPr lang="ru-RU" sz="2400" dirty="0" smtClean="0"/>
            </a:br>
            <a:r>
              <a:rPr lang="ru-RU" sz="2400" dirty="0" smtClean="0"/>
              <a:t>«Компьютерная грамотность»</a:t>
            </a:r>
          </a:p>
          <a:p>
            <a:r>
              <a:rPr lang="ru-RU" sz="2400" dirty="0" smtClean="0"/>
              <a:t>«Смартфоны»</a:t>
            </a:r>
          </a:p>
          <a:p>
            <a:r>
              <a:rPr lang="ru-RU" sz="2400" dirty="0" smtClean="0"/>
              <a:t>Руководитель клуба «Моя Родословная»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7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2" y="132578"/>
            <a:ext cx="10916688" cy="6451102"/>
          </a:xfrm>
        </p:spPr>
      </p:pic>
    </p:spTree>
    <p:extLst>
      <p:ext uri="{BB962C8B-B14F-4D97-AF65-F5344CB8AC3E}">
        <p14:creationId xmlns:p14="http://schemas.microsoft.com/office/powerpoint/2010/main" val="38528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14" y="113211"/>
            <a:ext cx="9942875" cy="6635931"/>
          </a:xfrm>
        </p:spPr>
      </p:pic>
    </p:spTree>
    <p:extLst>
      <p:ext uri="{BB962C8B-B14F-4D97-AF65-F5344CB8AC3E}">
        <p14:creationId xmlns:p14="http://schemas.microsoft.com/office/powerpoint/2010/main" val="3262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44" y="269965"/>
            <a:ext cx="9195166" cy="5262563"/>
          </a:xfrm>
        </p:spPr>
      </p:pic>
    </p:spTree>
    <p:extLst>
      <p:ext uri="{BB962C8B-B14F-4D97-AF65-F5344CB8AC3E}">
        <p14:creationId xmlns:p14="http://schemas.microsoft.com/office/powerpoint/2010/main" val="17682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30" y="80315"/>
            <a:ext cx="10035289" cy="6629285"/>
          </a:xfrm>
        </p:spPr>
      </p:pic>
    </p:spTree>
    <p:extLst>
      <p:ext uri="{BB962C8B-B14F-4D97-AF65-F5344CB8AC3E}">
        <p14:creationId xmlns:p14="http://schemas.microsoft.com/office/powerpoint/2010/main" val="42695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00" y="130628"/>
            <a:ext cx="9907960" cy="6449860"/>
          </a:xfrm>
        </p:spPr>
      </p:pic>
    </p:spTree>
    <p:extLst>
      <p:ext uri="{BB962C8B-B14F-4D97-AF65-F5344CB8AC3E}">
        <p14:creationId xmlns:p14="http://schemas.microsoft.com/office/powerpoint/2010/main" val="30849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91" y="269966"/>
            <a:ext cx="10663990" cy="6252754"/>
          </a:xfrm>
        </p:spPr>
      </p:pic>
    </p:spTree>
    <p:extLst>
      <p:ext uri="{BB962C8B-B14F-4D97-AF65-F5344CB8AC3E}">
        <p14:creationId xmlns:p14="http://schemas.microsoft.com/office/powerpoint/2010/main" val="11653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06600"/>
                </a:solidFill>
              </a:rPr>
              <a:t>Начни с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2652" y="1825625"/>
            <a:ext cx="4291148" cy="3016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000" dirty="0">
                <a:solidFill>
                  <a:srgbClr val="663300"/>
                </a:solidFill>
              </a:rPr>
              <a:t>В наших руках </a:t>
            </a:r>
            <a:r>
              <a:rPr lang="ru-RU" altLang="ru-RU" sz="4000" dirty="0" smtClean="0">
                <a:solidFill>
                  <a:srgbClr val="663300"/>
                </a:solidFill>
              </a:rPr>
              <a:t/>
            </a:r>
            <a:br>
              <a:rPr lang="ru-RU" altLang="ru-RU" sz="4000" dirty="0" smtClean="0">
                <a:solidFill>
                  <a:srgbClr val="663300"/>
                </a:solidFill>
              </a:rPr>
            </a:br>
            <a:r>
              <a:rPr lang="ru-RU" altLang="ru-RU" sz="4000" dirty="0" smtClean="0">
                <a:solidFill>
                  <a:srgbClr val="663300"/>
                </a:solidFill>
              </a:rPr>
              <a:t>будущее </a:t>
            </a:r>
            <a:r>
              <a:rPr lang="ru-RU" altLang="ru-RU" sz="4000" dirty="0">
                <a:solidFill>
                  <a:srgbClr val="663300"/>
                </a:solidFill>
              </a:rPr>
              <a:t>наших </a:t>
            </a:r>
            <a:r>
              <a:rPr lang="ru-RU" altLang="ru-RU" sz="4000" dirty="0" smtClean="0">
                <a:solidFill>
                  <a:srgbClr val="663300"/>
                </a:solidFill>
              </a:rPr>
              <a:t/>
            </a:r>
            <a:br>
              <a:rPr lang="ru-RU" altLang="ru-RU" sz="4000" dirty="0" smtClean="0">
                <a:solidFill>
                  <a:srgbClr val="663300"/>
                </a:solidFill>
              </a:rPr>
            </a:br>
            <a:r>
              <a:rPr lang="ru-RU" altLang="ru-RU" sz="4000" dirty="0" smtClean="0">
                <a:solidFill>
                  <a:srgbClr val="663300"/>
                </a:solidFill>
              </a:rPr>
              <a:t>детей </a:t>
            </a:r>
            <a:r>
              <a:rPr lang="ru-RU" altLang="ru-RU" sz="4000" dirty="0">
                <a:solidFill>
                  <a:srgbClr val="663300"/>
                </a:solidFill>
              </a:rPr>
              <a:t>и внуков – </a:t>
            </a:r>
            <a:r>
              <a:rPr lang="ru-RU" altLang="ru-RU" sz="4000" dirty="0" smtClean="0">
                <a:solidFill>
                  <a:srgbClr val="663300"/>
                </a:solidFill>
              </a:rPr>
              <a:t/>
            </a:r>
            <a:br>
              <a:rPr lang="ru-RU" altLang="ru-RU" sz="4000" dirty="0" smtClean="0">
                <a:solidFill>
                  <a:srgbClr val="663300"/>
                </a:solidFill>
              </a:rPr>
            </a:br>
            <a:r>
              <a:rPr lang="ru-RU" altLang="ru-RU" sz="4000" dirty="0" smtClean="0">
                <a:solidFill>
                  <a:srgbClr val="663300"/>
                </a:solidFill>
              </a:rPr>
              <a:t>будущее </a:t>
            </a:r>
            <a:br>
              <a:rPr lang="ru-RU" altLang="ru-RU" sz="4000" dirty="0" smtClean="0">
                <a:solidFill>
                  <a:srgbClr val="663300"/>
                </a:solidFill>
              </a:rPr>
            </a:br>
            <a:r>
              <a:rPr lang="ru-RU" altLang="ru-RU" sz="4000" dirty="0" smtClean="0">
                <a:solidFill>
                  <a:srgbClr val="663300"/>
                </a:solidFill>
              </a:rPr>
              <a:t>нашей </a:t>
            </a:r>
            <a:r>
              <a:rPr lang="ru-RU" altLang="ru-RU" sz="4000" dirty="0">
                <a:solidFill>
                  <a:srgbClr val="663300"/>
                </a:solidFill>
              </a:rPr>
              <a:t>страны</a:t>
            </a:r>
          </a:p>
          <a:p>
            <a:pPr algn="ctr"/>
            <a:endParaRPr lang="ru-RU" sz="4000" dirty="0"/>
          </a:p>
        </p:txBody>
      </p:sp>
      <p:pic>
        <p:nvPicPr>
          <p:cNvPr id="4" name="Picture 5" descr="об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14450"/>
            <a:ext cx="5543550" cy="554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9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Курс «Компьютерная грамотность»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Продолжительность 24 академических часа</a:t>
            </a:r>
          </a:p>
          <a:p>
            <a:r>
              <a:rPr lang="ru-RU" dirty="0" smtClean="0"/>
              <a:t>Занятия 2 раза в неделю по 2 ч = 12 занятий</a:t>
            </a:r>
          </a:p>
          <a:p>
            <a:r>
              <a:rPr lang="ru-RU" dirty="0" smtClean="0"/>
              <a:t>10 человек в группе </a:t>
            </a:r>
          </a:p>
          <a:p>
            <a:r>
              <a:rPr lang="ru-RU" dirty="0" smtClean="0"/>
              <a:t>10 ноутбуков. </a:t>
            </a:r>
            <a:r>
              <a:rPr lang="en-US" dirty="0" smtClean="0"/>
              <a:t>Windows 10 / Word 16</a:t>
            </a:r>
          </a:p>
          <a:p>
            <a:r>
              <a:rPr lang="ru-RU" dirty="0" smtClean="0"/>
              <a:t>70</a:t>
            </a:r>
            <a:r>
              <a:rPr lang="en-US" dirty="0" smtClean="0"/>
              <a:t> </a:t>
            </a:r>
            <a:r>
              <a:rPr lang="ru-RU" dirty="0" smtClean="0"/>
              <a:t>ПСУ прошли обучение за период с января по декабрь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4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5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Убираем страхи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9359"/>
            <a:ext cx="10515600" cy="3677603"/>
          </a:xfrm>
        </p:spPr>
        <p:txBody>
          <a:bodyPr/>
          <a:lstStyle/>
          <a:p>
            <a:r>
              <a:rPr lang="ru-RU" dirty="0" smtClean="0"/>
              <a:t>Страх сломать устройство</a:t>
            </a:r>
          </a:p>
          <a:p>
            <a:r>
              <a:rPr lang="ru-RU" dirty="0" smtClean="0"/>
              <a:t>Сомнения, что научатся пользоваться ПК</a:t>
            </a:r>
          </a:p>
          <a:p>
            <a:r>
              <a:rPr lang="ru-RU" dirty="0" smtClean="0"/>
              <a:t>Не хотят показывать свое неумение, поэтому отказываются делать задания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7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3677603"/>
          </a:xfrm>
        </p:spPr>
        <p:txBody>
          <a:bodyPr/>
          <a:lstStyle/>
          <a:p>
            <a:r>
              <a:rPr lang="ru-RU" dirty="0" smtClean="0"/>
              <a:t>Примеры из реальной жизни в параллель с работой на ПК</a:t>
            </a:r>
          </a:p>
          <a:p>
            <a:r>
              <a:rPr lang="ru-RU" dirty="0" smtClean="0"/>
              <a:t>Ассоциативный ряд, понятный для возрастной категории</a:t>
            </a:r>
          </a:p>
          <a:p>
            <a:r>
              <a:rPr lang="ru-RU" dirty="0" smtClean="0"/>
              <a:t>Тщательное пояснение терминологии</a:t>
            </a:r>
          </a:p>
          <a:p>
            <a:r>
              <a:rPr lang="ru-RU" dirty="0" smtClean="0"/>
              <a:t>Очень наглядный пример со школьной программой и новым местом работы.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«Мы не учимся, а начинаем работать на ПК»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85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Убираем страхи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3042"/>
            <a:ext cx="10515600" cy="4351338"/>
          </a:xfrm>
        </p:spPr>
        <p:txBody>
          <a:bodyPr/>
          <a:lstStyle/>
          <a:p>
            <a:r>
              <a:rPr lang="ru-RU" dirty="0" smtClean="0"/>
              <a:t>Пролонгированные занятия</a:t>
            </a:r>
          </a:p>
          <a:p>
            <a:r>
              <a:rPr lang="ru-RU" dirty="0" smtClean="0"/>
              <a:t>Форма обучения: групповая + индивидуальная</a:t>
            </a:r>
          </a:p>
          <a:p>
            <a:r>
              <a:rPr lang="ru-RU" dirty="0" smtClean="0"/>
              <a:t>Занятия 1 раз в неделю по 2 академических часа </a:t>
            </a:r>
          </a:p>
          <a:p>
            <a:r>
              <a:rPr lang="ru-RU" dirty="0" smtClean="0"/>
              <a:t>До 10 человек в группе </a:t>
            </a:r>
          </a:p>
          <a:p>
            <a:r>
              <a:rPr lang="ru-RU" dirty="0" smtClean="0"/>
              <a:t>10 ноутбуков. </a:t>
            </a:r>
            <a:r>
              <a:rPr lang="en-US" dirty="0" smtClean="0"/>
              <a:t>Windows 10 / Word 16</a:t>
            </a:r>
            <a:r>
              <a:rPr lang="ru-RU" dirty="0" smtClean="0"/>
              <a:t> / </a:t>
            </a:r>
            <a:r>
              <a:rPr lang="en-US" dirty="0" err="1" smtClean="0"/>
              <a:t>GenoPro</a:t>
            </a:r>
            <a:r>
              <a:rPr lang="en-US" dirty="0" smtClean="0"/>
              <a:t> Gold</a:t>
            </a:r>
            <a:endParaRPr lang="ru-RU" dirty="0" smtClean="0"/>
          </a:p>
          <a:p>
            <a:r>
              <a:rPr lang="ru-RU" dirty="0" smtClean="0"/>
              <a:t>МФУ</a:t>
            </a:r>
            <a:endParaRPr lang="en-US" dirty="0" smtClean="0"/>
          </a:p>
          <a:p>
            <a:r>
              <a:rPr lang="en-US" dirty="0" smtClean="0"/>
              <a:t>40 </a:t>
            </a:r>
            <a:r>
              <a:rPr lang="ru-RU" dirty="0" smtClean="0"/>
              <a:t>ПСУ прошли обучение за период с января по декабрь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Клуб «Моя родословная»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Авторская методика</a:t>
            </a:r>
          </a:p>
          <a:p>
            <a:r>
              <a:rPr lang="ru-RU" dirty="0" smtClean="0"/>
              <a:t>Миронов Ю.Ф. «Пишем родословную книгу».</a:t>
            </a:r>
          </a:p>
          <a:p>
            <a:r>
              <a:rPr lang="ru-RU" dirty="0" smtClean="0"/>
              <a:t>Кочевых С.В</a:t>
            </a:r>
            <a:r>
              <a:rPr lang="ru-RU" dirty="0"/>
              <a:t>. «Методическое пособие по проведению генеалогических разысканий. Основы генеалогической </a:t>
            </a:r>
            <a:r>
              <a:rPr lang="ru-RU" dirty="0" smtClean="0"/>
              <a:t>культуры».</a:t>
            </a:r>
          </a:p>
          <a:p>
            <a:r>
              <a:rPr lang="ru-RU" dirty="0" err="1" smtClean="0"/>
              <a:t>Краско</a:t>
            </a:r>
            <a:r>
              <a:rPr lang="ru-RU" dirty="0" smtClean="0"/>
              <a:t> А.В. «</a:t>
            </a:r>
            <a:r>
              <a:rPr lang="ru-RU" dirty="0"/>
              <a:t>Школа практической генеалогии методическое пособие для начинающих генеалогическое </a:t>
            </a:r>
            <a:r>
              <a:rPr lang="ru-RU" dirty="0" smtClean="0"/>
              <a:t>исследование»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Клуб «Моя родословная»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Клуб «Моя родословная»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2819919">
            <a:off x="3394110" y="1144013"/>
            <a:ext cx="322218" cy="2051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680639">
            <a:off x="7813709" y="1109268"/>
            <a:ext cx="322218" cy="2051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18902" y="3448595"/>
            <a:ext cx="298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Родословная</a:t>
            </a:r>
            <a:br>
              <a:rPr lang="ru-RU" sz="4000" dirty="0" smtClean="0"/>
            </a:br>
            <a:r>
              <a:rPr lang="ru-RU" sz="4000" dirty="0" smtClean="0"/>
              <a:t>книга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9234" y="3222171"/>
            <a:ext cx="3152503" cy="17591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37566" y="3230880"/>
            <a:ext cx="3152503" cy="17591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03659" y="3140950"/>
            <a:ext cx="3020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Схема</a:t>
            </a:r>
            <a:br>
              <a:rPr lang="ru-RU" sz="4000" dirty="0" smtClean="0"/>
            </a:br>
            <a:r>
              <a:rPr lang="ru-RU" sz="4000" dirty="0" smtClean="0"/>
              <a:t>родственных</a:t>
            </a:r>
            <a:br>
              <a:rPr lang="ru-RU" sz="4000" dirty="0" smtClean="0"/>
            </a:br>
            <a:r>
              <a:rPr lang="ru-RU" sz="4000" dirty="0" smtClean="0"/>
              <a:t>связей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994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Родословная книга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8" descr="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8"/>
            <a:ext cx="3458978" cy="45693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20" descr="Piter_O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2920" y="1690688"/>
            <a:ext cx="3230880" cy="456938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45132" y="2316480"/>
            <a:ext cx="35001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Описание жизни, </a:t>
            </a:r>
            <a:br>
              <a:rPr lang="ru-RU" sz="2400" dirty="0" smtClean="0"/>
            </a:br>
            <a:r>
              <a:rPr lang="ru-RU" sz="2400" dirty="0" smtClean="0"/>
              <a:t>событий и особенностей </a:t>
            </a:r>
            <a:br>
              <a:rPr lang="ru-RU" sz="2400" dirty="0" smtClean="0"/>
            </a:br>
            <a:r>
              <a:rPr lang="ru-RU" sz="2400" dirty="0" smtClean="0"/>
              <a:t>каждого члена семьи:</a:t>
            </a:r>
            <a:br>
              <a:rPr lang="ru-RU" sz="2400" dirty="0" smtClean="0"/>
            </a:br>
            <a:r>
              <a:rPr lang="ru-RU" sz="2400" dirty="0" smtClean="0"/>
              <a:t>характер, привычки, </a:t>
            </a:r>
            <a:br>
              <a:rPr lang="ru-RU" sz="2400" dirty="0" smtClean="0"/>
            </a:br>
            <a:r>
              <a:rPr lang="ru-RU" sz="2400" dirty="0" smtClean="0"/>
              <a:t>увлечения, </a:t>
            </a:r>
            <a:br>
              <a:rPr lang="ru-RU" sz="2400" dirty="0" smtClean="0"/>
            </a:br>
            <a:r>
              <a:rPr lang="ru-RU" sz="2400" dirty="0" smtClean="0"/>
              <a:t>что было важно, </a:t>
            </a:r>
            <a:br>
              <a:rPr lang="ru-RU" sz="2400" dirty="0" smtClean="0"/>
            </a:br>
            <a:r>
              <a:rPr lang="ru-RU" sz="2400" dirty="0" smtClean="0"/>
              <a:t>о чем душа болела.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31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294</Words>
  <Application>Microsoft Office PowerPoint</Application>
  <PresentationFormat>Широкоэкранный</PresentationFormat>
  <Paragraphs>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«Навыки работы на ПК  с поисковыми системами  в сети Интернет для сбора информации о родственниках  и составления  своей  родословной»</vt:lpstr>
      <vt:lpstr>СПб ГБУ «КЦСОН Красносельского района» Социально-досуговое отделение граждан пожилого возраста № 1 </vt:lpstr>
      <vt:lpstr>Курс «Компьютерная грамотность»</vt:lpstr>
      <vt:lpstr>Убираем страхи</vt:lpstr>
      <vt:lpstr>Убираем страхи</vt:lpstr>
      <vt:lpstr>Клуб «Моя родословная»</vt:lpstr>
      <vt:lpstr>Клуб «Моя родословная»</vt:lpstr>
      <vt:lpstr>Клуб «Моя родословная»</vt:lpstr>
      <vt:lpstr>Родословная книга</vt:lpstr>
      <vt:lpstr>Схема родственных связей</vt:lpstr>
      <vt:lpstr>Презентация PowerPoint</vt:lpstr>
      <vt:lpstr>Презентация PowerPoint</vt:lpstr>
      <vt:lpstr>Презентация PowerPoint</vt:lpstr>
      <vt:lpstr>Поиск и сбор информации</vt:lpstr>
      <vt:lpstr>Поиск и сбор информации</vt:lpstr>
      <vt:lpstr>Поиск и сбор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Начни с себя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«Навыки работы на ПК  с поисковыми системами  в сети Интернет для сбора информации о родственниках  и составления  своей  родословной»</dc:title>
  <dc:creator>RePack by Diakov</dc:creator>
  <cp:lastModifiedBy>RePack by Diakov</cp:lastModifiedBy>
  <cp:revision>31</cp:revision>
  <dcterms:created xsi:type="dcterms:W3CDTF">2023-12-04T10:15:02Z</dcterms:created>
  <dcterms:modified xsi:type="dcterms:W3CDTF">2023-12-06T07:16:59Z</dcterms:modified>
</cp:coreProperties>
</file>