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5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75" r:id="rId11"/>
    <p:sldId id="276" r:id="rId12"/>
    <p:sldId id="256" r:id="rId13"/>
    <p:sldId id="262" r:id="rId14"/>
    <p:sldId id="261" r:id="rId15"/>
    <p:sldId id="257" r:id="rId16"/>
    <p:sldId id="258" r:id="rId17"/>
    <p:sldId id="259" r:id="rId18"/>
    <p:sldId id="263" r:id="rId19"/>
    <p:sldId id="26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39" autoAdjust="0"/>
  </p:normalViewPr>
  <p:slideViewPr>
    <p:cSldViewPr snapToGrid="0">
      <p:cViewPr varScale="1">
        <p:scale>
          <a:sx n="60" d="100"/>
          <a:sy n="60" d="100"/>
        </p:scale>
        <p:origin x="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9022F-B680-48E5-9E39-121311220AFC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3BC88-D58B-4A73-890C-4CFD29B6E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9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6A71D-3C5D-4210-B1D3-1083451D5D8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6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A1E5-7149-44F7-B9D9-45065280437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E6D5-792F-4A5B-BCCB-B33E5113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A1E5-7149-44F7-B9D9-45065280437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E6D5-792F-4A5B-BCCB-B33E5113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3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A1E5-7149-44F7-B9D9-45065280437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E6D5-792F-4A5B-BCCB-B33E5113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50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A1E5-7149-44F7-B9D9-45065280437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E6D5-792F-4A5B-BCCB-B33E5113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6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A1E5-7149-44F7-B9D9-45065280437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E6D5-792F-4A5B-BCCB-B33E5113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7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A1E5-7149-44F7-B9D9-45065280437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E6D5-792F-4A5B-BCCB-B33E5113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9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A1E5-7149-44F7-B9D9-45065280437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E6D5-792F-4A5B-BCCB-B33E5113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4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A1E5-7149-44F7-B9D9-45065280437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E6D5-792F-4A5B-BCCB-B33E5113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1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A1E5-7149-44F7-B9D9-45065280437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E6D5-792F-4A5B-BCCB-B33E5113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A1E5-7149-44F7-B9D9-45065280437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E6D5-792F-4A5B-BCCB-B33E5113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0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A1E5-7149-44F7-B9D9-45065280437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CE6D5-792F-4A5B-BCCB-B33E5113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A1E5-7149-44F7-B9D9-450652804375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CE6D5-792F-4A5B-BCCB-B33E5113F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 приложений  –   Меню приложений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39023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              Для </a:t>
            </a:r>
            <a:r>
              <a:rPr lang="en-US" dirty="0" smtClean="0"/>
              <a:t>Samsung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5" r="737" b="39458"/>
          <a:stretch/>
        </p:blipFill>
        <p:spPr>
          <a:xfrm>
            <a:off x="6571950" y="2212507"/>
            <a:ext cx="4464645" cy="432632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42622" y="1553475"/>
            <a:ext cx="5088351" cy="466711"/>
          </a:xfrm>
        </p:spPr>
        <p:txBody>
          <a:bodyPr/>
          <a:lstStyle/>
          <a:p>
            <a:pPr algn="ctr"/>
            <a:r>
              <a:rPr lang="ru-RU" dirty="0" smtClean="0"/>
              <a:t>Для других моделей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65" r="14645" b="8412"/>
          <a:stretch/>
        </p:blipFill>
        <p:spPr>
          <a:xfrm>
            <a:off x="605871" y="2212508"/>
            <a:ext cx="4380799" cy="4326328"/>
          </a:xfr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E79FD260-9636-C7B7-4FDA-7461EE218F9D}"/>
              </a:ext>
            </a:extLst>
          </p:cNvPr>
          <p:cNvSpPr/>
          <p:nvPr/>
        </p:nvSpPr>
        <p:spPr>
          <a:xfrm>
            <a:off x="280568" y="5409684"/>
            <a:ext cx="4839523" cy="9887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79FD260-9636-C7B7-4FDA-7461EE218F9D}"/>
              </a:ext>
            </a:extLst>
          </p:cNvPr>
          <p:cNvSpPr/>
          <p:nvPr/>
        </p:nvSpPr>
        <p:spPr>
          <a:xfrm>
            <a:off x="6267037" y="5007965"/>
            <a:ext cx="4839523" cy="9887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07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3409" y="306647"/>
            <a:ext cx="11633791" cy="5333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Отключение автоматической загрузки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медиафайлов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" b="48992"/>
          <a:stretch/>
        </p:blipFill>
        <p:spPr>
          <a:xfrm>
            <a:off x="253409" y="1857245"/>
            <a:ext cx="3741189" cy="38205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" b="28062"/>
          <a:stretch/>
        </p:blipFill>
        <p:spPr>
          <a:xfrm>
            <a:off x="4430676" y="1623330"/>
            <a:ext cx="3390900" cy="4933507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728291" y="2290975"/>
            <a:ext cx="12424" cy="30600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305107" y="3820975"/>
            <a:ext cx="1765006" cy="209072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42"/>
          <a:stretch/>
        </p:blipFill>
        <p:spPr>
          <a:xfrm>
            <a:off x="8367966" y="1621464"/>
            <a:ext cx="3429000" cy="4290238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10590028" y="4646428"/>
            <a:ext cx="1073889" cy="18288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47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5302" y="306647"/>
            <a:ext cx="11578856" cy="5333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Отключение автоматической загрузки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медиафайлов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13"/>
          <a:stretch/>
        </p:blipFill>
        <p:spPr>
          <a:xfrm>
            <a:off x="325540" y="999460"/>
            <a:ext cx="3707991" cy="2668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1"/>
          <a:stretch/>
        </p:blipFill>
        <p:spPr>
          <a:xfrm>
            <a:off x="4335228" y="999460"/>
            <a:ext cx="2949205" cy="3803796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563526" y="2190306"/>
            <a:ext cx="476519" cy="229663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04086" y="1403498"/>
            <a:ext cx="1114751" cy="212651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17"/>
          <a:stretch/>
        </p:blipFill>
        <p:spPr>
          <a:xfrm>
            <a:off x="7814020" y="999460"/>
            <a:ext cx="4007132" cy="5352166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E79FD260-9636-C7B7-4FDA-7461EE218F9D}"/>
              </a:ext>
            </a:extLst>
          </p:cNvPr>
          <p:cNvSpPr/>
          <p:nvPr/>
        </p:nvSpPr>
        <p:spPr>
          <a:xfrm>
            <a:off x="8116184" y="3923415"/>
            <a:ext cx="221560" cy="2658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79FD260-9636-C7B7-4FDA-7461EE218F9D}"/>
              </a:ext>
            </a:extLst>
          </p:cNvPr>
          <p:cNvSpPr/>
          <p:nvPr/>
        </p:nvSpPr>
        <p:spPr>
          <a:xfrm>
            <a:off x="10819096" y="2530549"/>
            <a:ext cx="221560" cy="2658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79FD260-9636-C7B7-4FDA-7461EE218F9D}"/>
              </a:ext>
            </a:extLst>
          </p:cNvPr>
          <p:cNvSpPr/>
          <p:nvPr/>
        </p:nvSpPr>
        <p:spPr>
          <a:xfrm>
            <a:off x="9983972" y="1137685"/>
            <a:ext cx="835124" cy="4253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0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258" r="-339" b="18989"/>
          <a:stretch/>
        </p:blipFill>
        <p:spPr>
          <a:xfrm>
            <a:off x="1845276" y="1590124"/>
            <a:ext cx="3440596" cy="293204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r="1111" b="22464"/>
          <a:stretch/>
        </p:blipFill>
        <p:spPr>
          <a:xfrm>
            <a:off x="6282815" y="864432"/>
            <a:ext cx="3390899" cy="478072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8800765" y="3438667"/>
            <a:ext cx="2693097" cy="21920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424530" y="1033670"/>
            <a:ext cx="1868557" cy="884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8" y="619458"/>
            <a:ext cx="4034179" cy="5594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00" y="619458"/>
            <a:ext cx="4449398" cy="5594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92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8" b="31126"/>
          <a:stretch/>
        </p:blipFill>
        <p:spPr>
          <a:xfrm>
            <a:off x="1665665" y="496957"/>
            <a:ext cx="4308567" cy="5864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6" r="1110" b="16522"/>
          <a:stretch/>
        </p:blipFill>
        <p:spPr>
          <a:xfrm>
            <a:off x="6893444" y="472107"/>
            <a:ext cx="4295880" cy="5779606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4591879" y="3548270"/>
            <a:ext cx="1639956" cy="1282147"/>
          </a:xfrm>
          <a:prstGeom prst="straightConnector1">
            <a:avLst/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4711149" y="3548270"/>
            <a:ext cx="1520686" cy="1789043"/>
          </a:xfrm>
          <a:prstGeom prst="straightConnector1">
            <a:avLst/>
          </a:prstGeom>
          <a:ln w="444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20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73" y="665428"/>
            <a:ext cx="4805826" cy="5442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5"/>
          <a:stretch/>
        </p:blipFill>
        <p:spPr>
          <a:xfrm rot="16200000">
            <a:off x="6698258" y="1855722"/>
            <a:ext cx="5232177" cy="285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9" y="393290"/>
            <a:ext cx="4158326" cy="39958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55" y="584791"/>
            <a:ext cx="5240546" cy="601207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9101471" y="4657060"/>
            <a:ext cx="2477384" cy="5741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62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p-ao.shortpixel.ai/client/to_webp,q_glossy,ret_img,w_1200,h_630/https:/playmarket.com.ua/wp-content/uploads/2020/11/%D0%AF%D0%BD%D0%B4%D0%B5%D0%BA%D1%81.%D0%9A%D0%BB%D0%B0%D0%B2%D0%B8%D0%B0%D1%82%D1%83%D1%80%D0%B0.png"/>
          <p:cNvSpPr>
            <a:spLocks noChangeAspect="1" noChangeArrowheads="1"/>
          </p:cNvSpPr>
          <p:nvPr/>
        </p:nvSpPr>
        <p:spPr bwMode="auto">
          <a:xfrm>
            <a:off x="155575" y="-144463"/>
            <a:ext cx="3359600" cy="335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785" t="10389" r="29698" b="12601"/>
          <a:stretch/>
        </p:blipFill>
        <p:spPr>
          <a:xfrm>
            <a:off x="3998070" y="1743168"/>
            <a:ext cx="4630994" cy="462116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7079"/>
            <a:ext cx="9144000" cy="76497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клавиатура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C84A78-22AA-DCA4-256A-390CDEA32B18}"/>
              </a:ext>
            </a:extLst>
          </p:cNvPr>
          <p:cNvSpPr txBox="1"/>
          <p:nvPr/>
        </p:nvSpPr>
        <p:spPr>
          <a:xfrm>
            <a:off x="5799003" y="2775068"/>
            <a:ext cx="5781368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8A47BF-0B84-5902-28E8-2C258EA14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42" b="10476"/>
          <a:stretch/>
        </p:blipFill>
        <p:spPr bwMode="auto">
          <a:xfrm>
            <a:off x="1742209" y="3236733"/>
            <a:ext cx="4418485" cy="17599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1222" t="8052" r="1614" b="82229"/>
          <a:stretch/>
        </p:blipFill>
        <p:spPr>
          <a:xfrm>
            <a:off x="448336" y="357620"/>
            <a:ext cx="7239237" cy="15683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79FD260-9636-C7B7-4FDA-7461EE218F9D}"/>
              </a:ext>
            </a:extLst>
          </p:cNvPr>
          <p:cNvSpPr/>
          <p:nvPr/>
        </p:nvSpPr>
        <p:spPr>
          <a:xfrm>
            <a:off x="5724809" y="901153"/>
            <a:ext cx="786581" cy="7476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7B2F38F-0892-781B-BA46-1950ECD4BF86}"/>
              </a:ext>
            </a:extLst>
          </p:cNvPr>
          <p:cNvCxnSpPr>
            <a:cxnSpLocks/>
          </p:cNvCxnSpPr>
          <p:nvPr/>
        </p:nvCxnSpPr>
        <p:spPr>
          <a:xfrm flipH="1">
            <a:off x="3951451" y="1648773"/>
            <a:ext cx="2082545" cy="278500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t="1085" r="-310" b="10486"/>
          <a:stretch/>
        </p:blipFill>
        <p:spPr>
          <a:xfrm>
            <a:off x="7919472" y="477893"/>
            <a:ext cx="3429000" cy="6064445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7B2F38F-0892-781B-BA46-1950ECD4BF86}"/>
              </a:ext>
            </a:extLst>
          </p:cNvPr>
          <p:cNvCxnSpPr>
            <a:cxnSpLocks/>
          </p:cNvCxnSpPr>
          <p:nvPr/>
        </p:nvCxnSpPr>
        <p:spPr>
          <a:xfrm flipV="1">
            <a:off x="4992723" y="2775069"/>
            <a:ext cx="4130012" cy="183946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62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3" y="1140542"/>
            <a:ext cx="5054938" cy="42966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3" r="-1022" b="50259"/>
          <a:stretch/>
        </p:blipFill>
        <p:spPr>
          <a:xfrm>
            <a:off x="5945433" y="1140542"/>
            <a:ext cx="5155186" cy="424256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49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0" y="365126"/>
            <a:ext cx="9618028" cy="117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4413" y="138223"/>
            <a:ext cx="5157787" cy="642454"/>
          </a:xfrm>
        </p:spPr>
        <p:txBody>
          <a:bodyPr/>
          <a:lstStyle/>
          <a:p>
            <a:pPr algn="just"/>
            <a:r>
              <a:rPr lang="ru-RU" dirty="0" smtClean="0"/>
              <a:t>        Для </a:t>
            </a:r>
            <a:r>
              <a:rPr lang="en-US" dirty="0" smtClean="0"/>
              <a:t>Samsung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2784" y="212651"/>
            <a:ext cx="5183188" cy="568026"/>
          </a:xfrm>
        </p:spPr>
        <p:txBody>
          <a:bodyPr/>
          <a:lstStyle/>
          <a:p>
            <a:pPr algn="ctr"/>
            <a:r>
              <a:rPr lang="ru-RU" dirty="0" smtClean="0"/>
              <a:t>Для других моделей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0" b="44042"/>
          <a:stretch/>
        </p:blipFill>
        <p:spPr>
          <a:xfrm>
            <a:off x="6642066" y="1341756"/>
            <a:ext cx="4970397" cy="4952507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07"/>
          <a:stretch/>
        </p:blipFill>
        <p:spPr>
          <a:xfrm>
            <a:off x="499684" y="1167092"/>
            <a:ext cx="4834099" cy="5084852"/>
          </a:xfr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E79FD260-9636-C7B7-4FDA-7461EE218F9D}"/>
              </a:ext>
            </a:extLst>
          </p:cNvPr>
          <p:cNvSpPr/>
          <p:nvPr/>
        </p:nvSpPr>
        <p:spPr>
          <a:xfrm>
            <a:off x="221809" y="2257504"/>
            <a:ext cx="4239612" cy="10698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79FD260-9636-C7B7-4FDA-7461EE218F9D}"/>
              </a:ext>
            </a:extLst>
          </p:cNvPr>
          <p:cNvSpPr/>
          <p:nvPr/>
        </p:nvSpPr>
        <p:spPr>
          <a:xfrm>
            <a:off x="6772939" y="2721965"/>
            <a:ext cx="4839523" cy="9887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46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" b="31861"/>
          <a:stretch/>
        </p:blipFill>
        <p:spPr>
          <a:xfrm>
            <a:off x="859098" y="1018602"/>
            <a:ext cx="4153152" cy="53184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0" y="365126"/>
            <a:ext cx="9618028" cy="117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4413" y="138223"/>
            <a:ext cx="5157787" cy="642454"/>
          </a:xfrm>
        </p:spPr>
        <p:txBody>
          <a:bodyPr/>
          <a:lstStyle/>
          <a:p>
            <a:pPr algn="just"/>
            <a:r>
              <a:rPr lang="ru-RU" dirty="0" smtClean="0"/>
              <a:t>        Для </a:t>
            </a:r>
            <a:r>
              <a:rPr lang="en-US" dirty="0" smtClean="0"/>
              <a:t>Samsung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2784" y="212651"/>
            <a:ext cx="5183188" cy="568026"/>
          </a:xfrm>
        </p:spPr>
        <p:txBody>
          <a:bodyPr/>
          <a:lstStyle/>
          <a:p>
            <a:pPr algn="ctr"/>
            <a:r>
              <a:rPr lang="ru-RU" dirty="0" smtClean="0"/>
              <a:t>Для других моделей</a:t>
            </a:r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79FD260-9636-C7B7-4FDA-7461EE218F9D}"/>
              </a:ext>
            </a:extLst>
          </p:cNvPr>
          <p:cNvSpPr/>
          <p:nvPr/>
        </p:nvSpPr>
        <p:spPr>
          <a:xfrm>
            <a:off x="859098" y="4778073"/>
            <a:ext cx="4239612" cy="10698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1" b="37545"/>
          <a:stretch/>
        </p:blipFill>
        <p:spPr>
          <a:xfrm>
            <a:off x="6546374" y="933152"/>
            <a:ext cx="4909598" cy="5660426"/>
          </a:xfr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E79FD260-9636-C7B7-4FDA-7461EE218F9D}"/>
              </a:ext>
            </a:extLst>
          </p:cNvPr>
          <p:cNvSpPr/>
          <p:nvPr/>
        </p:nvSpPr>
        <p:spPr>
          <a:xfrm>
            <a:off x="9080206" y="5767888"/>
            <a:ext cx="2094612" cy="9781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32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0" y="365125"/>
            <a:ext cx="9618028" cy="4355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Спящий режим – Тайм-аут экрана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9075" y="800706"/>
            <a:ext cx="5157787" cy="642454"/>
          </a:xfrm>
        </p:spPr>
        <p:txBody>
          <a:bodyPr/>
          <a:lstStyle/>
          <a:p>
            <a:pPr algn="just"/>
            <a:r>
              <a:rPr lang="ru-RU" dirty="0" smtClean="0"/>
              <a:t>        Для </a:t>
            </a:r>
            <a:r>
              <a:rPr lang="en-US" dirty="0" smtClean="0"/>
              <a:t>Samsung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77948" y="915049"/>
            <a:ext cx="5183188" cy="568026"/>
          </a:xfrm>
        </p:spPr>
        <p:txBody>
          <a:bodyPr/>
          <a:lstStyle/>
          <a:p>
            <a:pPr algn="ctr"/>
            <a:r>
              <a:rPr lang="ru-RU" dirty="0" smtClean="0"/>
              <a:t>Для других моделей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" b="31278"/>
          <a:stretch/>
        </p:blipFill>
        <p:spPr>
          <a:xfrm>
            <a:off x="1275906" y="1553266"/>
            <a:ext cx="3912781" cy="5059343"/>
          </a:xfr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E79FD260-9636-C7B7-4FDA-7461EE218F9D}"/>
              </a:ext>
            </a:extLst>
          </p:cNvPr>
          <p:cNvSpPr/>
          <p:nvPr/>
        </p:nvSpPr>
        <p:spPr>
          <a:xfrm>
            <a:off x="949075" y="2190695"/>
            <a:ext cx="4005697" cy="11053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t="6704" r="345" b="54691"/>
          <a:stretch/>
        </p:blipFill>
        <p:spPr>
          <a:xfrm>
            <a:off x="6923685" y="2098922"/>
            <a:ext cx="4665619" cy="4513687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E79FD260-9636-C7B7-4FDA-7461EE218F9D}"/>
              </a:ext>
            </a:extLst>
          </p:cNvPr>
          <p:cNvSpPr/>
          <p:nvPr/>
        </p:nvSpPr>
        <p:spPr>
          <a:xfrm>
            <a:off x="6749781" y="2904336"/>
            <a:ext cx="4839523" cy="9887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8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0" y="365126"/>
            <a:ext cx="9618028" cy="117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4413" y="138223"/>
            <a:ext cx="5157787" cy="642454"/>
          </a:xfrm>
        </p:spPr>
        <p:txBody>
          <a:bodyPr/>
          <a:lstStyle/>
          <a:p>
            <a:pPr algn="just"/>
            <a:r>
              <a:rPr lang="ru-RU" dirty="0" smtClean="0"/>
              <a:t>        Для </a:t>
            </a:r>
            <a:r>
              <a:rPr lang="en-US" dirty="0" smtClean="0"/>
              <a:t>Samsung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2784" y="212651"/>
            <a:ext cx="5183188" cy="568026"/>
          </a:xfrm>
        </p:spPr>
        <p:txBody>
          <a:bodyPr/>
          <a:lstStyle/>
          <a:p>
            <a:pPr algn="ctr"/>
            <a:r>
              <a:rPr lang="ru-RU" dirty="0" smtClean="0"/>
              <a:t>Для других моделей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3" r="28371" b="32877"/>
          <a:stretch/>
        </p:blipFill>
        <p:spPr>
          <a:xfrm>
            <a:off x="6546374" y="3072204"/>
            <a:ext cx="4588867" cy="125135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1" b="71628"/>
          <a:stretch/>
        </p:blipFill>
        <p:spPr>
          <a:xfrm>
            <a:off x="630470" y="1392879"/>
            <a:ext cx="5361029" cy="3115326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E79FD260-9636-C7B7-4FDA-7461EE218F9D}"/>
              </a:ext>
            </a:extLst>
          </p:cNvPr>
          <p:cNvSpPr/>
          <p:nvPr/>
        </p:nvSpPr>
        <p:spPr>
          <a:xfrm>
            <a:off x="177353" y="2950542"/>
            <a:ext cx="4239612" cy="1208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79FD260-9636-C7B7-4FDA-7461EE218F9D}"/>
              </a:ext>
            </a:extLst>
          </p:cNvPr>
          <p:cNvSpPr/>
          <p:nvPr/>
        </p:nvSpPr>
        <p:spPr>
          <a:xfrm>
            <a:off x="6295718" y="3125366"/>
            <a:ext cx="4839523" cy="11981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 r="43330" b="87442"/>
          <a:stretch/>
        </p:blipFill>
        <p:spPr>
          <a:xfrm>
            <a:off x="6512941" y="1749698"/>
            <a:ext cx="4702873" cy="12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3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0" y="365126"/>
            <a:ext cx="9618028" cy="117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4413" y="138223"/>
            <a:ext cx="5157787" cy="642454"/>
          </a:xfrm>
        </p:spPr>
        <p:txBody>
          <a:bodyPr/>
          <a:lstStyle/>
          <a:p>
            <a:pPr algn="just"/>
            <a:r>
              <a:rPr lang="ru-RU" dirty="0" smtClean="0"/>
              <a:t>        Для </a:t>
            </a:r>
            <a:r>
              <a:rPr lang="en-US" dirty="0" smtClean="0"/>
              <a:t>Samsung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2784" y="212651"/>
            <a:ext cx="5183188" cy="568026"/>
          </a:xfrm>
        </p:spPr>
        <p:txBody>
          <a:bodyPr/>
          <a:lstStyle/>
          <a:p>
            <a:pPr algn="ctr"/>
            <a:r>
              <a:rPr lang="ru-RU" dirty="0" smtClean="0"/>
              <a:t>Для других моделей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4" b="6202"/>
          <a:stretch/>
        </p:blipFill>
        <p:spPr>
          <a:xfrm>
            <a:off x="6751675" y="1199146"/>
            <a:ext cx="4210493" cy="528034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26" b="37843"/>
          <a:stretch/>
        </p:blipFill>
        <p:spPr>
          <a:xfrm>
            <a:off x="1344022" y="1050290"/>
            <a:ext cx="3259875" cy="5197162"/>
          </a:xfrm>
        </p:spPr>
      </p:pic>
    </p:spTree>
    <p:extLst>
      <p:ext uri="{BB962C8B-B14F-4D97-AF65-F5344CB8AC3E}">
        <p14:creationId xmlns:p14="http://schemas.microsoft.com/office/powerpoint/2010/main" val="17939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56930" y="-138222"/>
            <a:ext cx="10396870" cy="1371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Отключение УВЕДОМЛЕНИЙ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2"/>
          <a:stretch/>
        </p:blipFill>
        <p:spPr>
          <a:xfrm>
            <a:off x="6762307" y="985652"/>
            <a:ext cx="3211031" cy="5391950"/>
          </a:xfrm>
          <a:ln>
            <a:solidFill>
              <a:schemeClr val="tx2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" b="73927"/>
          <a:stretch/>
        </p:blipFill>
        <p:spPr>
          <a:xfrm>
            <a:off x="1540790" y="4274288"/>
            <a:ext cx="4583234" cy="21033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9" t="4806" b="66202"/>
          <a:stretch/>
        </p:blipFill>
        <p:spPr>
          <a:xfrm>
            <a:off x="1647980" y="1233378"/>
            <a:ext cx="4272632" cy="245612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79FD260-9636-C7B7-4FDA-7461EE218F9D}"/>
              </a:ext>
            </a:extLst>
          </p:cNvPr>
          <p:cNvSpPr/>
          <p:nvPr/>
        </p:nvSpPr>
        <p:spPr>
          <a:xfrm>
            <a:off x="1540790" y="2604978"/>
            <a:ext cx="4379822" cy="11908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79FD260-9636-C7B7-4FDA-7461EE218F9D}"/>
              </a:ext>
            </a:extLst>
          </p:cNvPr>
          <p:cNvSpPr/>
          <p:nvPr/>
        </p:nvSpPr>
        <p:spPr>
          <a:xfrm>
            <a:off x="1315037" y="5061098"/>
            <a:ext cx="4239612" cy="1208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9623391" y="1233378"/>
            <a:ext cx="1520686" cy="1789043"/>
          </a:xfrm>
          <a:prstGeom prst="straightConnector1">
            <a:avLst/>
          </a:prstGeom>
          <a:ln w="444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6056" y="306647"/>
            <a:ext cx="7262037" cy="5333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Отключение автоматической загрузки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медиафайлов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" b="48992"/>
          <a:stretch/>
        </p:blipFill>
        <p:spPr>
          <a:xfrm>
            <a:off x="253409" y="1857245"/>
            <a:ext cx="3741189" cy="38205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" b="28062"/>
          <a:stretch/>
        </p:blipFill>
        <p:spPr>
          <a:xfrm>
            <a:off x="4430676" y="1623330"/>
            <a:ext cx="3390900" cy="4933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" b="7752"/>
          <a:stretch/>
        </p:blipFill>
        <p:spPr>
          <a:xfrm>
            <a:off x="8413898" y="306646"/>
            <a:ext cx="3420140" cy="632637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728291" y="2290975"/>
            <a:ext cx="12424" cy="30600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305107" y="3820975"/>
            <a:ext cx="1765006" cy="209072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9696007" y="3625702"/>
            <a:ext cx="2254988" cy="240793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1" y="520996"/>
            <a:ext cx="2801679" cy="5603358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1914688" y="925033"/>
            <a:ext cx="1520399" cy="291863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40"/>
          <a:stretch/>
        </p:blipFill>
        <p:spPr>
          <a:xfrm>
            <a:off x="4328164" y="520996"/>
            <a:ext cx="3429000" cy="5401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9"/>
          <a:stretch/>
        </p:blipFill>
        <p:spPr>
          <a:xfrm>
            <a:off x="8421873" y="606056"/>
            <a:ext cx="3429000" cy="5826642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453781" y="1010094"/>
            <a:ext cx="4074070" cy="250928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661673" y="1010094"/>
            <a:ext cx="1939527" cy="242422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56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63</Words>
  <Application>Microsoft Office PowerPoint</Application>
  <PresentationFormat>Широкоэкранный</PresentationFormat>
  <Paragraphs>20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Экран приложений  –   Меню приложений</vt:lpstr>
      <vt:lpstr>Презентация PowerPoint</vt:lpstr>
      <vt:lpstr>Презентация PowerPoint</vt:lpstr>
      <vt:lpstr>Спящий режим – Тайм-аут экрана</vt:lpstr>
      <vt:lpstr>Презентация PowerPoint</vt:lpstr>
      <vt:lpstr>Презентация PowerPoint</vt:lpstr>
      <vt:lpstr>Отключение УВЕДОМЛЕНИЙ</vt:lpstr>
      <vt:lpstr>Отключение автоматической загрузки медиафайлов</vt:lpstr>
      <vt:lpstr>Презентация PowerPoint</vt:lpstr>
      <vt:lpstr>Отключение автоматической загрузки медиафайлов</vt:lpstr>
      <vt:lpstr>Отключение автоматической загрузки медиафайлов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Яндекс клавиатура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Specialist</dc:creator>
  <cp:lastModifiedBy>Specialist</cp:lastModifiedBy>
  <cp:revision>14</cp:revision>
  <dcterms:created xsi:type="dcterms:W3CDTF">2023-12-05T19:01:44Z</dcterms:created>
  <dcterms:modified xsi:type="dcterms:W3CDTF">2023-12-05T21:23:12Z</dcterms:modified>
</cp:coreProperties>
</file>