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3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60" d="100"/>
          <a:sy n="60" d="100"/>
        </p:scale>
        <p:origin x="38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791-2C65-4537-ADC3-EF5D43627B10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C48-127D-4342-AEC0-2E88F047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2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791-2C65-4537-ADC3-EF5D43627B10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C48-127D-4342-AEC0-2E88F047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4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791-2C65-4537-ADC3-EF5D43627B10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C48-127D-4342-AEC0-2E88F047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54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791-2C65-4537-ADC3-EF5D43627B10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C48-127D-4342-AEC0-2E88F047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0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791-2C65-4537-ADC3-EF5D43627B10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C48-127D-4342-AEC0-2E88F047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791-2C65-4537-ADC3-EF5D43627B10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C48-127D-4342-AEC0-2E88F047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30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791-2C65-4537-ADC3-EF5D43627B10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C48-127D-4342-AEC0-2E88F047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4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791-2C65-4537-ADC3-EF5D43627B10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C48-127D-4342-AEC0-2E88F047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8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791-2C65-4537-ADC3-EF5D43627B10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C48-127D-4342-AEC0-2E88F047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1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791-2C65-4537-ADC3-EF5D43627B10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C48-127D-4342-AEC0-2E88F047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84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6791-2C65-4537-ADC3-EF5D43627B10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C48-127D-4342-AEC0-2E88F047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3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6791-2C65-4537-ADC3-EF5D43627B10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E5C48-127D-4342-AEC0-2E88F047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69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677" y="-47029"/>
            <a:ext cx="12322753" cy="6905028"/>
          </a:xfrm>
          <a:prstGeom prst="rect">
            <a:avLst/>
          </a:prstGeom>
        </p:spPr>
      </p:pic>
      <p:sp>
        <p:nvSpPr>
          <p:cNvPr id="5" name="object 10"/>
          <p:cNvSpPr/>
          <p:nvPr/>
        </p:nvSpPr>
        <p:spPr>
          <a:xfrm>
            <a:off x="-15677" y="-52542"/>
            <a:ext cx="12322753" cy="7064986"/>
          </a:xfrm>
          <a:custGeom>
            <a:avLst/>
            <a:gdLst/>
            <a:ahLst/>
            <a:cxnLst/>
            <a:rect l="l" t="t" r="r" b="b"/>
            <a:pathLst>
              <a:path w="5058410" h="5143500">
                <a:moveTo>
                  <a:pt x="0" y="5143498"/>
                </a:moveTo>
                <a:lnTo>
                  <a:pt x="5058156" y="5143498"/>
                </a:lnTo>
                <a:lnTo>
                  <a:pt x="5058156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68607" y="-47030"/>
            <a:ext cx="623906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49695" y="1824320"/>
            <a:ext cx="9144000" cy="74615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231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АЗБУКА ИНТЕРНЕТА</a:t>
            </a:r>
            <a:endParaRPr lang="ru-RU" sz="3600" b="1" dirty="0">
              <a:solidFill>
                <a:srgbClr val="C2312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023" y="2814105"/>
            <a:ext cx="5317203" cy="1655762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опыт Забайкальской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железной дороги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42" y="-167951"/>
            <a:ext cx="1988161" cy="17486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71" y="0"/>
            <a:ext cx="1928305" cy="10768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t="-1259" r="28048" b="417"/>
          <a:stretch/>
        </p:blipFill>
        <p:spPr>
          <a:xfrm>
            <a:off x="5876925" y="-167951"/>
            <a:ext cx="6489379" cy="7064988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3553" y="4585799"/>
            <a:ext cx="587921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Барсук Анастасия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председатель Забайкальского дорожного совета по корпоративному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волонтерству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Ойдопова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Аяна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координатор деятельности по корпоративному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волонтерству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042166" y="6357494"/>
            <a:ext cx="1776918" cy="349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 мая 2024 г.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677" y="-47029"/>
            <a:ext cx="12322753" cy="6905028"/>
          </a:xfrm>
          <a:prstGeom prst="rect">
            <a:avLst/>
          </a:prstGeom>
        </p:spPr>
      </p:pic>
      <p:sp>
        <p:nvSpPr>
          <p:cNvPr id="4" name="object 10"/>
          <p:cNvSpPr/>
          <p:nvPr/>
        </p:nvSpPr>
        <p:spPr>
          <a:xfrm>
            <a:off x="-15676" y="-47028"/>
            <a:ext cx="12322753" cy="6857997"/>
          </a:xfrm>
          <a:custGeom>
            <a:avLst/>
            <a:gdLst/>
            <a:ahLst/>
            <a:cxnLst/>
            <a:rect l="l" t="t" r="r" b="b"/>
            <a:pathLst>
              <a:path w="5058410" h="5143500">
                <a:moveTo>
                  <a:pt x="0" y="5143498"/>
                </a:moveTo>
                <a:lnTo>
                  <a:pt x="5058156" y="5143498"/>
                </a:lnTo>
                <a:lnTo>
                  <a:pt x="5058156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5461" y="723092"/>
            <a:ext cx="6001492" cy="1133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200" b="1" dirty="0" smtClean="0">
                <a:solidFill>
                  <a:srgbClr val="C231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ВСЕГО НА ЗАБЖД </a:t>
            </a:r>
          </a:p>
          <a:p>
            <a:pPr>
              <a:lnSpc>
                <a:spcPct val="120000"/>
              </a:lnSpc>
            </a:pPr>
            <a:r>
              <a:rPr lang="ru-RU" sz="3200" b="1" dirty="0" smtClean="0">
                <a:solidFill>
                  <a:srgbClr val="C231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 КОМПЬЮТЕРНЫХ КЛАССОВ</a:t>
            </a:r>
            <a:endParaRPr lang="ru-RU" sz="3200" b="1" dirty="0">
              <a:solidFill>
                <a:srgbClr val="C2312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5461" y="2486703"/>
            <a:ext cx="587921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Чита;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Белогорск (2 класса);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Борзя;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Карымское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Забайкальск;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Магдагачи;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Могоча;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Чернышевск.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5802297" y="513852"/>
            <a:ext cx="1844979" cy="18449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679" r="22476" b="-679"/>
          <a:stretch/>
        </p:blipFill>
        <p:spPr>
          <a:xfrm>
            <a:off x="7784153" y="522387"/>
            <a:ext cx="1844980" cy="18449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t="-1098" r="11265" b="1098"/>
          <a:stretch/>
        </p:blipFill>
        <p:spPr>
          <a:xfrm>
            <a:off x="7803664" y="4432144"/>
            <a:ext cx="1835225" cy="1835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3" r="40467"/>
          <a:stretch/>
        </p:blipFill>
        <p:spPr>
          <a:xfrm>
            <a:off x="9761707" y="2493752"/>
            <a:ext cx="1846415" cy="18464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3" b="4267"/>
          <a:stretch/>
        </p:blipFill>
        <p:spPr>
          <a:xfrm>
            <a:off x="5818650" y="4424573"/>
            <a:ext cx="1850368" cy="1850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9" t="-395" r="16503" b="395"/>
          <a:stretch/>
        </p:blipFill>
        <p:spPr>
          <a:xfrm>
            <a:off x="5802297" y="2473446"/>
            <a:ext cx="1866721" cy="1866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0" r="18010"/>
          <a:stretch/>
        </p:blipFill>
        <p:spPr>
          <a:xfrm>
            <a:off x="9763142" y="513135"/>
            <a:ext cx="1844980" cy="18449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r="4883"/>
          <a:stretch/>
        </p:blipFill>
        <p:spPr>
          <a:xfrm>
            <a:off x="7793908" y="2495186"/>
            <a:ext cx="1844981" cy="18449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9773535" y="4432143"/>
            <a:ext cx="1835225" cy="183522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44483" y="6372819"/>
            <a:ext cx="9517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Частота проведения занятий: 2-3 раза в неделю, на некоторых станциях – раз в неделю.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677" y="-47029"/>
            <a:ext cx="12322753" cy="6905028"/>
          </a:xfrm>
          <a:prstGeom prst="rect">
            <a:avLst/>
          </a:prstGeom>
        </p:spPr>
      </p:pic>
      <p:sp>
        <p:nvSpPr>
          <p:cNvPr id="4" name="object 10"/>
          <p:cNvSpPr/>
          <p:nvPr/>
        </p:nvSpPr>
        <p:spPr>
          <a:xfrm>
            <a:off x="-15676" y="-47028"/>
            <a:ext cx="12322753" cy="6857997"/>
          </a:xfrm>
          <a:custGeom>
            <a:avLst/>
            <a:gdLst/>
            <a:ahLst/>
            <a:cxnLst/>
            <a:rect l="l" t="t" r="r" b="b"/>
            <a:pathLst>
              <a:path w="5058410" h="5143500">
                <a:moveTo>
                  <a:pt x="0" y="5143498"/>
                </a:moveTo>
                <a:lnTo>
                  <a:pt x="5058156" y="5143498"/>
                </a:lnTo>
                <a:lnTo>
                  <a:pt x="5058156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0"/>
          <p:cNvSpPr/>
          <p:nvPr/>
        </p:nvSpPr>
        <p:spPr>
          <a:xfrm>
            <a:off x="-15678" y="-94058"/>
            <a:ext cx="12322753" cy="7064986"/>
          </a:xfrm>
          <a:custGeom>
            <a:avLst/>
            <a:gdLst/>
            <a:ahLst/>
            <a:cxnLst/>
            <a:rect l="l" t="t" r="r" b="b"/>
            <a:pathLst>
              <a:path w="5058410" h="5143500">
                <a:moveTo>
                  <a:pt x="0" y="5143498"/>
                </a:moveTo>
                <a:lnTo>
                  <a:pt x="5058156" y="5143498"/>
                </a:lnTo>
                <a:lnTo>
                  <a:pt x="5058156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1682" y="328280"/>
            <a:ext cx="6925053" cy="1133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C231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 обучения – 2 месяца,</a:t>
            </a:r>
            <a:endParaRPr lang="ru-RU" sz="2800" b="1" dirty="0">
              <a:solidFill>
                <a:srgbClr val="C2312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681" y="2791928"/>
            <a:ext cx="4991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Среднее количество слушателей в классе: 10.</a:t>
            </a:r>
          </a:p>
          <a:p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Иногда проводятся лекции для большего количества слушателей, всех желающих.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1681" y="1387856"/>
            <a:ext cx="5729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 может меняться в зависимости от того, какие темы изучаются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74" y="-94058"/>
            <a:ext cx="5281801" cy="3961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74" y="3401539"/>
            <a:ext cx="5300560" cy="39754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1681" y="4626888"/>
            <a:ext cx="49918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УЧЕНИКОВ ОБЯЗАТЕЛЬНА РЕГИСТРАЦИЯ НА ДОБРО.РФ, ТОЛЬКО ПОСЛЕ РЕГИСТРАЦИИ И ПОДАЧИ ЗАЯВОК НА КАЖДОЕ ЗАНЯТИЕ, ИМ ВЫДАЕТСЯ СЕРТИФИКАТ, ПОДТВЕРЖДАЮЩИЙ ПРОХОЖДЕНИЕ КУРСА</a:t>
            </a:r>
          </a:p>
        </p:txBody>
      </p:sp>
    </p:spTree>
    <p:extLst>
      <p:ext uri="{BB962C8B-B14F-4D97-AF65-F5344CB8AC3E}">
        <p14:creationId xmlns:p14="http://schemas.microsoft.com/office/powerpoint/2010/main" val="3325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677" y="-47029"/>
            <a:ext cx="12322753" cy="6905028"/>
          </a:xfrm>
          <a:prstGeom prst="rect">
            <a:avLst/>
          </a:prstGeom>
        </p:spPr>
      </p:pic>
      <p:sp>
        <p:nvSpPr>
          <p:cNvPr id="4" name="object 10"/>
          <p:cNvSpPr/>
          <p:nvPr/>
        </p:nvSpPr>
        <p:spPr>
          <a:xfrm>
            <a:off x="-15676" y="-47028"/>
            <a:ext cx="12322753" cy="6857997"/>
          </a:xfrm>
          <a:custGeom>
            <a:avLst/>
            <a:gdLst/>
            <a:ahLst/>
            <a:cxnLst/>
            <a:rect l="l" t="t" r="r" b="b"/>
            <a:pathLst>
              <a:path w="5058410" h="5143500">
                <a:moveTo>
                  <a:pt x="0" y="5143498"/>
                </a:moveTo>
                <a:lnTo>
                  <a:pt x="5058156" y="5143498"/>
                </a:lnTo>
                <a:lnTo>
                  <a:pt x="5058156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0"/>
          <p:cNvSpPr/>
          <p:nvPr/>
        </p:nvSpPr>
        <p:spPr>
          <a:xfrm>
            <a:off x="-15678" y="-94058"/>
            <a:ext cx="12322753" cy="7064986"/>
          </a:xfrm>
          <a:custGeom>
            <a:avLst/>
            <a:gdLst/>
            <a:ahLst/>
            <a:cxnLst/>
            <a:rect l="l" t="t" r="r" b="b"/>
            <a:pathLst>
              <a:path w="5058410" h="5143500">
                <a:moveTo>
                  <a:pt x="0" y="5143498"/>
                </a:moveTo>
                <a:lnTo>
                  <a:pt x="5058156" y="5143498"/>
                </a:lnTo>
                <a:lnTo>
                  <a:pt x="5058156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83171" y="295343"/>
            <a:ext cx="6925053" cy="1133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4800" b="1" dirty="0" smtClean="0">
                <a:solidFill>
                  <a:srgbClr val="C231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РЕЗУЛЬТАТ</a:t>
            </a:r>
            <a:endParaRPr lang="ru-RU" sz="4800" b="1" dirty="0">
              <a:solidFill>
                <a:srgbClr val="C2312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2081" y="2029013"/>
            <a:ext cx="57298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НЕСКОЛЬКО ЧЕЛОВЕК ОТПРАВИЛИСЬ В САНАТОРИИ ПО ОФОРМЛЕННЫМ ЗАЯВКАМ НА ПУТЕВКИ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2081" y="3228082"/>
            <a:ext cx="5729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НЕСКОЛЬКО ЧЕЛОВЕК ПОЛУЧИЛИ ВЫПЛЛАТЫ ПО МАТЕРИАЛЬНОЙ ПОМОЩИ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2081" y="4106526"/>
            <a:ext cx="5729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ПЕНСИОНЕРЫ САМОСТОЯТЕЛЬНО ЗАПИСЫВАЮТСЯ НА ПРИЕМ К ВРАЧАМ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342" y="4734249"/>
            <a:ext cx="1988161" cy="174864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42081" y="5128468"/>
            <a:ext cx="5729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ОТПРАВЛЯЮТ ФАЙЛЫ, СОЗДАЮТ ГРУППЫ САМОСТОЯТЕЛЬНО БЕЗ ПОДСКАЗОК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677" y="-47029"/>
            <a:ext cx="12322753" cy="6905028"/>
          </a:xfrm>
          <a:prstGeom prst="rect">
            <a:avLst/>
          </a:prstGeom>
        </p:spPr>
      </p:pic>
      <p:sp>
        <p:nvSpPr>
          <p:cNvPr id="4" name="object 10"/>
          <p:cNvSpPr/>
          <p:nvPr/>
        </p:nvSpPr>
        <p:spPr>
          <a:xfrm>
            <a:off x="-15676" y="-47028"/>
            <a:ext cx="12322753" cy="6857997"/>
          </a:xfrm>
          <a:custGeom>
            <a:avLst/>
            <a:gdLst/>
            <a:ahLst/>
            <a:cxnLst/>
            <a:rect l="l" t="t" r="r" b="b"/>
            <a:pathLst>
              <a:path w="5058410" h="5143500">
                <a:moveTo>
                  <a:pt x="0" y="5143498"/>
                </a:moveTo>
                <a:lnTo>
                  <a:pt x="5058156" y="5143498"/>
                </a:lnTo>
                <a:lnTo>
                  <a:pt x="5058156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0"/>
          <p:cNvSpPr/>
          <p:nvPr/>
        </p:nvSpPr>
        <p:spPr>
          <a:xfrm>
            <a:off x="-15678" y="-47029"/>
            <a:ext cx="12322753" cy="7064986"/>
          </a:xfrm>
          <a:custGeom>
            <a:avLst/>
            <a:gdLst/>
            <a:ahLst/>
            <a:cxnLst/>
            <a:rect l="l" t="t" r="r" b="b"/>
            <a:pathLst>
              <a:path w="5058410" h="5143500">
                <a:moveTo>
                  <a:pt x="0" y="5143498"/>
                </a:moveTo>
                <a:lnTo>
                  <a:pt x="5058156" y="5143498"/>
                </a:lnTo>
                <a:lnTo>
                  <a:pt x="5058156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35021" y="524222"/>
            <a:ext cx="6925053" cy="1133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C231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ПЕРЕД СТАРТОМ ЗАНЯТИЙ ПРОВОДИТСЯ АНКЕТИРОВАНИЕ</a:t>
            </a:r>
            <a:endParaRPr lang="ru-RU" sz="2800" b="1" dirty="0">
              <a:solidFill>
                <a:srgbClr val="C2312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5021" y="2217412"/>
            <a:ext cx="49918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Содержание анкеты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Контактные данные;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уже умеет делать, с чем работал ученик;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хотел бы изучить, чему научиться;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Персональные запросы.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812"/>
            <a:ext cx="4646645" cy="69748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76573" y="4495927"/>
            <a:ext cx="4991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Темы занятий составляются индивидуально, под запросы обучающихся.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677" y="-47029"/>
            <a:ext cx="12322753" cy="6905028"/>
          </a:xfrm>
          <a:prstGeom prst="rect">
            <a:avLst/>
          </a:prstGeom>
        </p:spPr>
      </p:pic>
      <p:sp>
        <p:nvSpPr>
          <p:cNvPr id="4" name="object 10"/>
          <p:cNvSpPr/>
          <p:nvPr/>
        </p:nvSpPr>
        <p:spPr>
          <a:xfrm>
            <a:off x="-15676" y="-47028"/>
            <a:ext cx="12322753" cy="6857997"/>
          </a:xfrm>
          <a:custGeom>
            <a:avLst/>
            <a:gdLst/>
            <a:ahLst/>
            <a:cxnLst/>
            <a:rect l="l" t="t" r="r" b="b"/>
            <a:pathLst>
              <a:path w="5058410" h="5143500">
                <a:moveTo>
                  <a:pt x="0" y="5143498"/>
                </a:moveTo>
                <a:lnTo>
                  <a:pt x="5058156" y="5143498"/>
                </a:lnTo>
                <a:lnTo>
                  <a:pt x="5058156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0"/>
          <p:cNvSpPr/>
          <p:nvPr/>
        </p:nvSpPr>
        <p:spPr>
          <a:xfrm>
            <a:off x="0" y="-206986"/>
            <a:ext cx="12322753" cy="7064986"/>
          </a:xfrm>
          <a:custGeom>
            <a:avLst/>
            <a:gdLst/>
            <a:ahLst/>
            <a:cxnLst/>
            <a:rect l="l" t="t" r="r" b="b"/>
            <a:pathLst>
              <a:path w="5058410" h="5143500">
                <a:moveTo>
                  <a:pt x="0" y="5143498"/>
                </a:moveTo>
                <a:lnTo>
                  <a:pt x="5058156" y="5143498"/>
                </a:lnTo>
                <a:lnTo>
                  <a:pt x="5058156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2584" y="540304"/>
            <a:ext cx="11149919" cy="1133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4800" b="1" dirty="0" smtClean="0">
                <a:solidFill>
                  <a:srgbClr val="C2312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ОСНОВНОЙ УПОР ДЕЛАЕМ НА:</a:t>
            </a:r>
            <a:endParaRPr lang="ru-RU" sz="4800" b="1" dirty="0">
              <a:solidFill>
                <a:srgbClr val="C2312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2081" y="1880777"/>
            <a:ext cx="5729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СЕРВИСНЫЙ ПОРТАЛ НЕРАБОТАЮЩЕГО ПЕНСИОНЕРА ОАО «РЖД»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2081" y="2532156"/>
            <a:ext cx="5729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ТЕКСТОВЫЕ РЕДАКТОРЫ, РАБОТА В </a:t>
            </a:r>
            <a:r>
              <a:rPr lang="en-US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WORD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2081" y="2968093"/>
            <a:ext cx="5729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ГОСУСЛУГИ И ВСЕ, ЧТО С НИМИ СВЯЗАНО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342" y="4734249"/>
            <a:ext cx="1988161" cy="174864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42081" y="3388905"/>
            <a:ext cx="5729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ЭЛЕКТРОННАЯ ПОЧТА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2081" y="3809717"/>
            <a:ext cx="5729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МЕССЕНДЖЕРЫ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2081" y="4251513"/>
            <a:ext cx="5729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ВИДЕОЗВОНКИ, АУДИОСООБЩЕНИЯ И ОТПРАВКА ФАЙЛОВ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2081" y="4908752"/>
            <a:ext cx="5729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ЗАГРУЗИТЬ ФАЙЛЫ С ТЕЛЕФОНА НА КОМПЬЮТЕР И ОБРАТНО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2081" y="5638960"/>
            <a:ext cx="5729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ИСКАТЬ ИНФОРМАЦИЮ В ИНТЕРНЕТЕ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255</Words>
  <Application>Microsoft Office PowerPoint</Application>
  <PresentationFormat>Широкоэкранный</PresentationFormat>
  <Paragraphs>45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Тема Office</vt:lpstr>
      <vt:lpstr>АЗБУКА ИНТЕРНЕТА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ИНТЕРНЕТА</dc:title>
  <dc:creator>Аяна</dc:creator>
  <cp:lastModifiedBy>Аяна</cp:lastModifiedBy>
  <cp:revision>8</cp:revision>
  <dcterms:created xsi:type="dcterms:W3CDTF">2024-05-19T06:14:48Z</dcterms:created>
  <dcterms:modified xsi:type="dcterms:W3CDTF">2024-05-19T07:39:10Z</dcterms:modified>
</cp:coreProperties>
</file>