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76" r:id="rId2"/>
    <p:sldId id="256" r:id="rId3"/>
    <p:sldId id="277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B9DCF2-F20E-4654-831D-7290E2DC92AB}">
          <p14:sldIdLst>
            <p14:sldId id="276"/>
            <p14:sldId id="25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64" d="100"/>
          <a:sy n="64" d="100"/>
        </p:scale>
        <p:origin x="6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533FB-3FF0-44E0-8024-82136CFA0A06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6A71D-3C5D-4210-B1D3-1083451D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3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42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1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78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7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88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53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44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9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54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5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5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8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8000">
              <a:srgbClr val="92D050"/>
            </a:gs>
            <a:gs pos="57000">
              <a:schemeClr val="accent3">
                <a:lumMod val="60000"/>
                <a:lumOff val="40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3BE4103-EFA2-4B27-9382-90D2D5FB4675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EE7EBAE-EC50-45B0-87FF-C4A9E2F4E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714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ydesk.org/ru/solutions/personal-user" TargetMode="External"/><Relationship Id="rId2" Type="http://schemas.openxmlformats.org/officeDocument/2006/relationships/hyperlink" Target="https://apps.samsung.com/appquery/appDetail.as?appId=com.anydesk.anydeskandroi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488950"/>
            <a:ext cx="8128000" cy="3848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0800" y="4814607"/>
            <a:ext cx="9661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AnyDesk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это программа для удаленного рабочего стола, которая позволяет удаленно подключаться к компьютеру.</a:t>
            </a:r>
          </a:p>
        </p:txBody>
      </p:sp>
    </p:spTree>
    <p:extLst>
      <p:ext uri="{BB962C8B-B14F-4D97-AF65-F5344CB8AC3E}">
        <p14:creationId xmlns:p14="http://schemas.microsoft.com/office/powerpoint/2010/main" val="14078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56FD2-4995-2CE0-77FB-62059E388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873" y="3380509"/>
            <a:ext cx="9144000" cy="2387600"/>
          </a:xfrm>
        </p:spPr>
        <p:txBody>
          <a:bodyPr>
            <a:noAutofit/>
          </a:bodyPr>
          <a:lstStyle/>
          <a:p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127" y="304990"/>
            <a:ext cx="1066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AnyDesk</a:t>
            </a:r>
            <a:r>
              <a:rPr lang="ru-RU" sz="28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бесплатный инструмент, который можно скачать из Интернета. Единственное, что потребуется, это чтобы тот, кому необходимо подключиться к вашей системе, также загрузил </a:t>
            </a:r>
            <a:r>
              <a:rPr lang="ru-RU" sz="2800" dirty="0" err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AnyDesk</a:t>
            </a:r>
            <a:r>
              <a:rPr lang="ru-RU" sz="28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успешной настройки на обеих машинах вы сможете начать ваш первый сеанс.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405" y="2804594"/>
            <a:ext cx="106864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</a:rPr>
              <a:t>Удаленный рабочий стол </a:t>
            </a:r>
            <a:r>
              <a:rPr lang="ru-RU" sz="2800" dirty="0" err="1" smtClean="0">
                <a:solidFill>
                  <a:schemeClr val="bg2"/>
                </a:solidFill>
              </a:rPr>
              <a:t>AnyDesk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  <a:hlinkClick r:id="rId2"/>
              </a:rPr>
              <a:t>https</a:t>
            </a:r>
            <a:r>
              <a:rPr lang="en-US" sz="2800" dirty="0">
                <a:solidFill>
                  <a:schemeClr val="bg2"/>
                </a:solidFill>
                <a:hlinkClick r:id="rId2"/>
              </a:rPr>
              <a:t>://</a:t>
            </a:r>
            <a:r>
              <a:rPr lang="en-US" sz="2800" dirty="0" smtClean="0">
                <a:solidFill>
                  <a:schemeClr val="bg2"/>
                </a:solidFill>
                <a:hlinkClick r:id="rId2"/>
              </a:rPr>
              <a:t>apps.samsung.com/appquery/appDetail.as?appId=com.anydesk.anydeskandroid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  <a:hlinkClick r:id="rId3"/>
              </a:rPr>
              <a:t>https://</a:t>
            </a:r>
            <a:r>
              <a:rPr lang="en-US" sz="2800" dirty="0" smtClean="0">
                <a:solidFill>
                  <a:schemeClr val="bg2"/>
                </a:solidFill>
                <a:hlinkClick r:id="rId3"/>
              </a:rPr>
              <a:t>anydesk.org/ru/solutions/personal-user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648" y="3350381"/>
            <a:ext cx="283265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смартфоне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999" y="4847202"/>
            <a:ext cx="283265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компьютере</a:t>
            </a:r>
          </a:p>
        </p:txBody>
      </p:sp>
    </p:spTree>
    <p:extLst>
      <p:ext uri="{BB962C8B-B14F-4D97-AF65-F5344CB8AC3E}">
        <p14:creationId xmlns:p14="http://schemas.microsoft.com/office/powerpoint/2010/main" val="20358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 b="56522"/>
          <a:stretch/>
        </p:blipFill>
        <p:spPr>
          <a:xfrm>
            <a:off x="8774595" y="2365513"/>
            <a:ext cx="2911212" cy="25450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3" y="2797189"/>
            <a:ext cx="7017026" cy="1398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8219" y="593636"/>
            <a:ext cx="10280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61616"/>
                </a:solidFill>
                <a:latin typeface="Roboto"/>
              </a:rPr>
              <a:t>Чтобы начать сеанс в </a:t>
            </a:r>
            <a:r>
              <a:rPr lang="ru-RU" sz="2400" dirty="0" err="1">
                <a:solidFill>
                  <a:srgbClr val="161616"/>
                </a:solidFill>
                <a:latin typeface="Roboto"/>
              </a:rPr>
              <a:t>AnyDesk</a:t>
            </a:r>
            <a:r>
              <a:rPr lang="ru-RU" sz="2400" dirty="0">
                <a:solidFill>
                  <a:srgbClr val="161616"/>
                </a:solidFill>
                <a:latin typeface="Roboto"/>
              </a:rPr>
              <a:t>, откройте его. Каждая система имеет уникальный персональный идентификатор в виде 9-значного числа. Выглядеть это будет так</a:t>
            </a:r>
            <a:r>
              <a:rPr lang="ru-RU" sz="2400" dirty="0" smtClean="0">
                <a:solidFill>
                  <a:srgbClr val="161616"/>
                </a:solidFill>
                <a:latin typeface="Roboto"/>
              </a:rPr>
              <a:t>:</a:t>
            </a:r>
            <a:endParaRPr lang="en-US" sz="2400" dirty="0" smtClean="0">
              <a:solidFill>
                <a:srgbClr val="161616"/>
              </a:solidFill>
              <a:latin typeface="Roboto"/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912" y="5230574"/>
            <a:ext cx="10109201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1: 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подключить два устройства удаленно, откройте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AnyDesk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обоих устройствах.</a:t>
            </a:r>
            <a:endParaRPr lang="ru-RU" sz="24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B051CD3-B9EB-47B6-23DD-51461A69B056}"/>
              </a:ext>
            </a:extLst>
          </p:cNvPr>
          <p:cNvCxnSpPr>
            <a:cxnSpLocks/>
          </p:cNvCxnSpPr>
          <p:nvPr/>
        </p:nvCxnSpPr>
        <p:spPr>
          <a:xfrm>
            <a:off x="4591878" y="1560443"/>
            <a:ext cx="347870" cy="2107096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B051CD3-B9EB-47B6-23DD-51461A69B056}"/>
              </a:ext>
            </a:extLst>
          </p:cNvPr>
          <p:cNvCxnSpPr>
            <a:cxnSpLocks/>
          </p:cNvCxnSpPr>
          <p:nvPr/>
        </p:nvCxnSpPr>
        <p:spPr>
          <a:xfrm>
            <a:off x="4591878" y="1560443"/>
            <a:ext cx="4373218" cy="2385392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58129" y="2165458"/>
            <a:ext cx="283265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компьютере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893036" y="1797755"/>
            <a:ext cx="283265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смартфоне</a:t>
            </a:r>
          </a:p>
        </p:txBody>
      </p:sp>
    </p:spTree>
    <p:extLst>
      <p:ext uri="{BB962C8B-B14F-4D97-AF65-F5344CB8AC3E}">
        <p14:creationId xmlns:p14="http://schemas.microsoft.com/office/powerpoint/2010/main" val="6859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0270" y="228343"/>
            <a:ext cx="7161095" cy="212365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2: </a:t>
            </a:r>
            <a:r>
              <a:rPr lang="ru-RU" sz="2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идентификатор (на ПК) </a:t>
            </a:r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запросите </a:t>
            </a:r>
            <a:r>
              <a:rPr lang="ru-RU" sz="2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(на смартфоне)</a:t>
            </a:r>
            <a:endParaRPr lang="ru-RU" sz="2200" dirty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идентификатор системы, подключенной к другим системам, в поле «Удаленный стол» </a:t>
            </a:r>
            <a:r>
              <a:rPr lang="ru-RU" sz="2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компьютере) и </a:t>
            </a:r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кнопку «Подключить». Он запросит соединение с системой другой </a:t>
            </a:r>
            <a:r>
              <a:rPr lang="ru-RU" sz="2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(на </a:t>
            </a:r>
            <a:r>
              <a:rPr lang="ru-RU" sz="2200" dirty="0" err="1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сматрфоне</a:t>
            </a:r>
            <a:r>
              <a:rPr lang="ru-RU" sz="2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200" b="0" i="0" dirty="0">
              <a:solidFill>
                <a:srgbClr val="1616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7" y="3722273"/>
            <a:ext cx="5868219" cy="2686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86" y="917881"/>
            <a:ext cx="3081131" cy="5940119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A013939E-D67D-65BA-9A94-DB2F2E3B77F4}"/>
              </a:ext>
            </a:extLst>
          </p:cNvPr>
          <p:cNvSpPr/>
          <p:nvPr/>
        </p:nvSpPr>
        <p:spPr>
          <a:xfrm>
            <a:off x="1451113" y="4374006"/>
            <a:ext cx="1928191" cy="52251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013939E-D67D-65BA-9A94-DB2F2E3B77F4}"/>
              </a:ext>
            </a:extLst>
          </p:cNvPr>
          <p:cNvSpPr/>
          <p:nvPr/>
        </p:nvSpPr>
        <p:spPr>
          <a:xfrm>
            <a:off x="8135175" y="862963"/>
            <a:ext cx="3568147" cy="74055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19660" y="3092700"/>
            <a:ext cx="283265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компьютере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502924" y="228343"/>
            <a:ext cx="283265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смартфоне</a:t>
            </a:r>
          </a:p>
        </p:txBody>
      </p:sp>
    </p:spTree>
    <p:extLst>
      <p:ext uri="{BB962C8B-B14F-4D97-AF65-F5344CB8AC3E}">
        <p14:creationId xmlns:p14="http://schemas.microsoft.com/office/powerpoint/2010/main" val="19655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8" y="380639"/>
            <a:ext cx="3349487" cy="62408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89" y="526774"/>
            <a:ext cx="3120889" cy="62417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1025" y="745968"/>
            <a:ext cx="3011557" cy="55092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3: </a:t>
            </a:r>
            <a:endParaRPr lang="en-US" sz="2200" dirty="0" smtClean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подключение</a:t>
            </a:r>
          </a:p>
          <a:p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разрешить другим пользователям получить доступ к вашей системе, нажмите кнопку «Принять». </a:t>
            </a:r>
            <a:endParaRPr lang="en-US" sz="2200" dirty="0" smtClean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другим пользователям получить доступ к вашей системе. </a:t>
            </a:r>
            <a:endParaRPr lang="en-US" sz="2200" dirty="0" smtClean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отклонить этот запрос, нажмите "Отклонить".</a:t>
            </a:r>
            <a:endParaRPr lang="ru-RU" sz="2200" b="0" i="0" dirty="0">
              <a:solidFill>
                <a:srgbClr val="1616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013939E-D67D-65BA-9A94-DB2F2E3B77F4}"/>
              </a:ext>
            </a:extLst>
          </p:cNvPr>
          <p:cNvSpPr/>
          <p:nvPr/>
        </p:nvSpPr>
        <p:spPr>
          <a:xfrm>
            <a:off x="3130826" y="6052929"/>
            <a:ext cx="1162879" cy="655983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013939E-D67D-65BA-9A94-DB2F2E3B77F4}"/>
              </a:ext>
            </a:extLst>
          </p:cNvPr>
          <p:cNvSpPr/>
          <p:nvPr/>
        </p:nvSpPr>
        <p:spPr>
          <a:xfrm>
            <a:off x="10008704" y="5947055"/>
            <a:ext cx="1441174" cy="616226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20477" y="126664"/>
            <a:ext cx="283265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смартфоне</a:t>
            </a:r>
          </a:p>
        </p:txBody>
      </p:sp>
    </p:spTree>
    <p:extLst>
      <p:ext uri="{BB962C8B-B14F-4D97-AF65-F5344CB8AC3E}">
        <p14:creationId xmlns:p14="http://schemas.microsoft.com/office/powerpoint/2010/main" val="7379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" b="65106"/>
          <a:stretch/>
        </p:blipFill>
        <p:spPr>
          <a:xfrm>
            <a:off x="427381" y="718078"/>
            <a:ext cx="11539659" cy="32948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7381" y="4770280"/>
            <a:ext cx="11320670" cy="1477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Как включить полноэкранный режим в </a:t>
            </a:r>
            <a:r>
              <a:rPr lang="ru-RU" b="1" dirty="0" err="1">
                <a:solidFill>
                  <a:schemeClr val="bg1"/>
                </a:solidFill>
              </a:rPr>
              <a:t>AnyDesk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AnyDesk</a:t>
            </a:r>
            <a:r>
              <a:rPr lang="ru-RU" dirty="0">
                <a:solidFill>
                  <a:schemeClr val="bg1"/>
                </a:solidFill>
              </a:rPr>
              <a:t> предлагает возможность работать в полноэкранном режиме, что может быть полезно, особенно при работе с </a:t>
            </a:r>
            <a:r>
              <a:rPr lang="ru-RU" dirty="0" smtClean="0">
                <a:solidFill>
                  <a:schemeClr val="bg1"/>
                </a:solidFill>
              </a:rPr>
              <a:t>проектором и презентацией на экран. </a:t>
            </a:r>
          </a:p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олноэкранный </a:t>
            </a:r>
            <a:r>
              <a:rPr lang="ru-RU" dirty="0">
                <a:solidFill>
                  <a:schemeClr val="bg1"/>
                </a:solidFill>
              </a:rPr>
              <a:t>режим в </a:t>
            </a:r>
            <a:r>
              <a:rPr lang="ru-RU" dirty="0" err="1">
                <a:solidFill>
                  <a:schemeClr val="bg1"/>
                </a:solidFill>
              </a:rPr>
              <a:t>AnyDesk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Откройте </a:t>
            </a:r>
            <a:r>
              <a:rPr lang="ru-RU" dirty="0" err="1">
                <a:solidFill>
                  <a:schemeClr val="bg1"/>
                </a:solidFill>
              </a:rPr>
              <a:t>AnyDesk</a:t>
            </a:r>
            <a:r>
              <a:rPr lang="ru-RU" dirty="0">
                <a:solidFill>
                  <a:schemeClr val="bg1"/>
                </a:solidFill>
              </a:rPr>
              <a:t> и выберите опцию </a:t>
            </a:r>
            <a:r>
              <a:rPr lang="ru-RU" dirty="0" smtClean="0">
                <a:solidFill>
                  <a:schemeClr val="bg1"/>
                </a:solidFill>
              </a:rPr>
              <a:t>«Экран».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B051CD3-B9EB-47B6-23DD-51461A69B056}"/>
              </a:ext>
            </a:extLst>
          </p:cNvPr>
          <p:cNvCxnSpPr>
            <a:cxnSpLocks/>
          </p:cNvCxnSpPr>
          <p:nvPr/>
        </p:nvCxnSpPr>
        <p:spPr>
          <a:xfrm flipV="1">
            <a:off x="5953540" y="1461051"/>
            <a:ext cx="4005469" cy="4581941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1390" y="227327"/>
            <a:ext cx="283265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компьютере</a:t>
            </a:r>
          </a:p>
        </p:txBody>
      </p:sp>
    </p:spTree>
    <p:extLst>
      <p:ext uri="{BB962C8B-B14F-4D97-AF65-F5344CB8AC3E}">
        <p14:creationId xmlns:p14="http://schemas.microsoft.com/office/powerpoint/2010/main" val="16034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6579" y="226735"/>
            <a:ext cx="11320670" cy="92333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Включите опцию «Полноэкранный режим».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этой вкладке (опции) вы можете самостоятельно применить различные настройки экрана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309" b="49709"/>
          <a:stretch/>
        </p:blipFill>
        <p:spPr>
          <a:xfrm>
            <a:off x="804802" y="1568518"/>
            <a:ext cx="10784224" cy="4156422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B051CD3-B9EB-47B6-23DD-51461A69B056}"/>
              </a:ext>
            </a:extLst>
          </p:cNvPr>
          <p:cNvCxnSpPr>
            <a:cxnSpLocks/>
          </p:cNvCxnSpPr>
          <p:nvPr/>
        </p:nvCxnSpPr>
        <p:spPr>
          <a:xfrm flipH="1">
            <a:off x="2544418" y="526774"/>
            <a:ext cx="2802834" cy="3856384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B051CD3-B9EB-47B6-23DD-51461A69B056}"/>
              </a:ext>
            </a:extLst>
          </p:cNvPr>
          <p:cNvCxnSpPr>
            <a:cxnSpLocks/>
          </p:cNvCxnSpPr>
          <p:nvPr/>
        </p:nvCxnSpPr>
        <p:spPr>
          <a:xfrm flipH="1">
            <a:off x="9670774" y="1033670"/>
            <a:ext cx="1739348" cy="268356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15320" y="5324830"/>
            <a:ext cx="283265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компьютере</a:t>
            </a:r>
          </a:p>
        </p:txBody>
      </p:sp>
    </p:spTree>
    <p:extLst>
      <p:ext uri="{BB962C8B-B14F-4D97-AF65-F5344CB8AC3E}">
        <p14:creationId xmlns:p14="http://schemas.microsoft.com/office/powerpoint/2010/main" val="24779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22095" y="725054"/>
            <a:ext cx="3786809" cy="156966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Трансляция на весь экран телевизора или экран через проектор в режиме онлайн</a:t>
            </a:r>
          </a:p>
        </p:txBody>
      </p:sp>
    </p:spTree>
    <p:extLst>
      <p:ext uri="{BB962C8B-B14F-4D97-AF65-F5344CB8AC3E}">
        <p14:creationId xmlns:p14="http://schemas.microsoft.com/office/powerpoint/2010/main" val="16461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1334</TotalTime>
  <Words>301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Roboto</vt:lpstr>
      <vt:lpstr>Times New Roman</vt:lpstr>
      <vt:lpstr>Wingdings 2</vt:lpstr>
      <vt:lpstr>Цитаты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поисковых системах.</dc:title>
  <dc:creator>Дима Горбулич</dc:creator>
  <cp:lastModifiedBy>Specialist</cp:lastModifiedBy>
  <cp:revision>38</cp:revision>
  <dcterms:created xsi:type="dcterms:W3CDTF">2022-11-30T16:23:32Z</dcterms:created>
  <dcterms:modified xsi:type="dcterms:W3CDTF">2024-05-21T20:08:50Z</dcterms:modified>
</cp:coreProperties>
</file>